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364" y="-1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804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65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94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555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028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94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6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51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30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64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89B71-81F6-4257-BDFA-47A1F76B9F65}" type="datetimeFigureOut">
              <a:rPr lang="pt-BR" smtClean="0"/>
              <a:t>21/10/2015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9F217-2D39-4DBE-A748-B9A96538DA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191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116632" y="179512"/>
            <a:ext cx="6624736" cy="8784976"/>
            <a:chOff x="116632" y="179512"/>
            <a:chExt cx="6624736" cy="8784976"/>
          </a:xfrm>
        </p:grpSpPr>
        <p:sp>
          <p:nvSpPr>
            <p:cNvPr id="5" name="Retângulo 4"/>
            <p:cNvSpPr/>
            <p:nvPr/>
          </p:nvSpPr>
          <p:spPr>
            <a:xfrm>
              <a:off x="116632" y="179512"/>
              <a:ext cx="6624736" cy="8784976"/>
            </a:xfrm>
            <a:prstGeom prst="rect">
              <a:avLst/>
            </a:prstGeom>
            <a:solidFill>
              <a:schemeClr val="bg1"/>
            </a:solidFill>
            <a:ln w="38100" cap="rnd"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1" name="Grupo 10"/>
            <p:cNvGrpSpPr/>
            <p:nvPr/>
          </p:nvGrpSpPr>
          <p:grpSpPr>
            <a:xfrm>
              <a:off x="295182" y="611560"/>
              <a:ext cx="6158154" cy="7968329"/>
              <a:chOff x="242646" y="503615"/>
              <a:chExt cx="6158154" cy="7968329"/>
            </a:xfrm>
          </p:grpSpPr>
          <p:grpSp>
            <p:nvGrpSpPr>
              <p:cNvPr id="10" name="Grupo 9"/>
              <p:cNvGrpSpPr/>
              <p:nvPr/>
            </p:nvGrpSpPr>
            <p:grpSpPr>
              <a:xfrm>
                <a:off x="242646" y="503615"/>
                <a:ext cx="6158154" cy="7968329"/>
                <a:chOff x="242646" y="503615"/>
                <a:chExt cx="6158154" cy="7968329"/>
              </a:xfrm>
            </p:grpSpPr>
            <p:pic>
              <p:nvPicPr>
                <p:cNvPr id="6" name="Imagem 5"/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303" t="4160" r="6614" b="7200"/>
                <a:stretch/>
              </p:blipFill>
              <p:spPr>
                <a:xfrm>
                  <a:off x="242646" y="826781"/>
                  <a:ext cx="6158154" cy="7645163"/>
                </a:xfrm>
                <a:prstGeom prst="rect">
                  <a:avLst/>
                </a:prstGeom>
              </p:spPr>
            </p:pic>
            <p:sp>
              <p:nvSpPr>
                <p:cNvPr id="9" name="CaixaDeTexto 8"/>
                <p:cNvSpPr txBox="1"/>
                <p:nvPr/>
              </p:nvSpPr>
              <p:spPr>
                <a:xfrm>
                  <a:off x="1268760" y="503615"/>
                  <a:ext cx="468052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3600" b="1" dirty="0" smtClean="0">
                      <a:solidFill>
                        <a:srgbClr val="00B050"/>
                      </a:solidFill>
                      <a:latin typeface="Arial Black" pitchFamily="34" charset="0"/>
                    </a:rPr>
                    <a:t>VIDA &amp; OBRA</a:t>
                  </a:r>
                  <a:endParaRPr lang="pt-BR" sz="3600" b="1" dirty="0">
                    <a:solidFill>
                      <a:srgbClr val="00B050"/>
                    </a:solidFill>
                    <a:latin typeface="Arial Black" pitchFamily="34" charset="0"/>
                  </a:endParaRPr>
                </a:p>
              </p:txBody>
            </p:sp>
            <p:pic>
              <p:nvPicPr>
                <p:cNvPr id="1026" name="Picture 2" descr="http://www.klickeducacao.com.br/Klick_Portal/Enciclopedia/images/Ro/1050/4685.jpg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99659" y="1691680"/>
                  <a:ext cx="1169659" cy="136815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7" name="CaixaDeTexto 6"/>
              <p:cNvSpPr txBox="1"/>
              <p:nvPr/>
            </p:nvSpPr>
            <p:spPr>
              <a:xfrm>
                <a:off x="1989959" y="7577172"/>
                <a:ext cx="28670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800" dirty="0" smtClean="0">
                    <a:solidFill>
                      <a:srgbClr val="00B050"/>
                    </a:solidFill>
                    <a:latin typeface="Arial Black" pitchFamily="34" charset="0"/>
                  </a:rPr>
                  <a:t>RUTH ROCHA</a:t>
                </a:r>
                <a:endParaRPr lang="pt-BR" sz="2800" dirty="0">
                  <a:solidFill>
                    <a:srgbClr val="00B050"/>
                  </a:solidFill>
                  <a:latin typeface="Arial Black" pitchFamily="34" charset="0"/>
                </a:endParaRPr>
              </a:p>
            </p:txBody>
          </p:sp>
        </p:grpSp>
      </p:grpSp>
      <p:sp>
        <p:nvSpPr>
          <p:cNvPr id="13" name="CaixaDeTexto 12"/>
          <p:cNvSpPr txBox="1"/>
          <p:nvPr/>
        </p:nvSpPr>
        <p:spPr>
          <a:xfrm>
            <a:off x="188640" y="274960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/>
              <a:t>Obras:</a:t>
            </a:r>
            <a:endParaRPr lang="pt-BR" sz="12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581856" y="1517060"/>
            <a:ext cx="1113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Nasceu em:</a:t>
            </a:r>
            <a:endParaRPr lang="pt-BR" sz="12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4223175" y="1502844"/>
            <a:ext cx="69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Filiação:</a:t>
            </a:r>
            <a:endParaRPr lang="pt-BR" sz="12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560637" y="2749607"/>
            <a:ext cx="1026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Curiosidades:</a:t>
            </a:r>
            <a:endParaRPr lang="pt-BR" sz="1200" dirty="0"/>
          </a:p>
        </p:txBody>
      </p:sp>
      <p:sp>
        <p:nvSpPr>
          <p:cNvPr id="19" name="Retângulo 18"/>
          <p:cNvSpPr/>
          <p:nvPr/>
        </p:nvSpPr>
        <p:spPr>
          <a:xfrm>
            <a:off x="727800" y="4434573"/>
            <a:ext cx="5934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 smtClean="0"/>
              <a:t>Obras:</a:t>
            </a:r>
            <a:endParaRPr lang="pt-BR" sz="1200" dirty="0"/>
          </a:p>
        </p:txBody>
      </p:sp>
      <p:sp>
        <p:nvSpPr>
          <p:cNvPr id="21" name="Retângulo 20"/>
          <p:cNvSpPr/>
          <p:nvPr/>
        </p:nvSpPr>
        <p:spPr>
          <a:xfrm>
            <a:off x="2924944" y="3491879"/>
            <a:ext cx="5934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 smtClean="0"/>
              <a:t>Obras:</a:t>
            </a:r>
            <a:endParaRPr lang="pt-BR" sz="1200" dirty="0"/>
          </a:p>
        </p:txBody>
      </p:sp>
      <p:sp>
        <p:nvSpPr>
          <p:cNvPr id="22" name="Retângulo 21"/>
          <p:cNvSpPr/>
          <p:nvPr/>
        </p:nvSpPr>
        <p:spPr>
          <a:xfrm>
            <a:off x="5306529" y="4406772"/>
            <a:ext cx="5934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 smtClean="0"/>
              <a:t>Obras:</a:t>
            </a:r>
            <a:endParaRPr lang="pt-BR" sz="1200" dirty="0"/>
          </a:p>
        </p:txBody>
      </p:sp>
      <p:sp>
        <p:nvSpPr>
          <p:cNvPr id="23" name="Retângulo 22"/>
          <p:cNvSpPr/>
          <p:nvPr/>
        </p:nvSpPr>
        <p:spPr>
          <a:xfrm>
            <a:off x="3789040" y="4757307"/>
            <a:ext cx="5934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 smtClean="0"/>
              <a:t>Obras:</a:t>
            </a:r>
            <a:endParaRPr lang="pt-BR" sz="1200" dirty="0"/>
          </a:p>
        </p:txBody>
      </p:sp>
      <p:sp>
        <p:nvSpPr>
          <p:cNvPr id="24" name="Retângulo 23"/>
          <p:cNvSpPr/>
          <p:nvPr/>
        </p:nvSpPr>
        <p:spPr>
          <a:xfrm>
            <a:off x="1842087" y="4700069"/>
            <a:ext cx="5934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200" dirty="0" smtClean="0"/>
              <a:t>Obras: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962127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</Words>
  <Application>Microsoft Office PowerPoint</Application>
  <PresentationFormat>Apresentação na tela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Virgina</dc:creator>
  <cp:lastModifiedBy>Virgina</cp:lastModifiedBy>
  <cp:revision>3</cp:revision>
  <dcterms:created xsi:type="dcterms:W3CDTF">2015-10-21T17:54:00Z</dcterms:created>
  <dcterms:modified xsi:type="dcterms:W3CDTF">2015-10-21T18:13:56Z</dcterms:modified>
</cp:coreProperties>
</file>