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40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39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45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07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94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79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3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65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99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70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61E2-256C-4436-B765-4E7F5940FCF9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C15A3-179D-45CA-A6D0-DA2CEA121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62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68058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JANEIRO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8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18035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OUTUBRO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51790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NOVEMBRO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266206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DEZEMBRO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17579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FEVEREIRO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12206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MARÇO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20815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ABRIL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669846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MAIO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43229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JUNHO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94825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JULHO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59946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AGOSTO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39"/>
          <a:stretch/>
        </p:blipFill>
        <p:spPr>
          <a:xfrm>
            <a:off x="0" y="0"/>
            <a:ext cx="9143999" cy="110836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6"/>
          <a:stretch/>
        </p:blipFill>
        <p:spPr>
          <a:xfrm>
            <a:off x="0" y="6453336"/>
            <a:ext cx="9143999" cy="40978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37687"/>
              </p:ext>
            </p:extLst>
          </p:nvPr>
        </p:nvGraphicFramePr>
        <p:xfrm>
          <a:off x="3" y="1108365"/>
          <a:ext cx="5220068" cy="53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724"/>
                <a:gridCol w="745724"/>
                <a:gridCol w="745724"/>
                <a:gridCol w="745724"/>
                <a:gridCol w="745724"/>
                <a:gridCol w="745724"/>
                <a:gridCol w="745724"/>
              </a:tblGrid>
              <a:tr h="7476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SAB</a:t>
                      </a: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  <a:tr h="9194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72842"/>
            <a:ext cx="5040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Calendário Solidário</a:t>
            </a:r>
            <a:endParaRPr lang="pt-BR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16574" y="1196752"/>
            <a:ext cx="371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Britannic Bold" panose="020B0903060703020204" pitchFamily="34" charset="0"/>
              </a:rPr>
              <a:t>SETEMBRO</a:t>
            </a:r>
            <a:endParaRPr lang="pt-BR" sz="2800" dirty="0">
              <a:solidFill>
                <a:schemeClr val="tx2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1" y="6502295"/>
            <a:ext cx="319198" cy="311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436096" y="3421449"/>
            <a:ext cx="350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Espaço destinado à mensagem motivacional e ao desenho da dupla ou trio.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316574" y="1844824"/>
            <a:ext cx="371992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028384" y="72008"/>
            <a:ext cx="1008112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8048422" y="188640"/>
            <a:ext cx="91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da Escola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503" y="6453336"/>
            <a:ext cx="84969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Projeto realizado pelos alunos da turma ___, do Colégio ____. / ____ (Ano do Calendário)</a:t>
            </a:r>
            <a:endParaRPr lang="pt-B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516</Words>
  <Application>Microsoft Office PowerPoint</Application>
  <PresentationFormat>Apresentação na tela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Carmen</dc:creator>
  <cp:lastModifiedBy>Carmen</cp:lastModifiedBy>
  <cp:revision>7</cp:revision>
  <dcterms:created xsi:type="dcterms:W3CDTF">2020-05-15T21:33:16Z</dcterms:created>
  <dcterms:modified xsi:type="dcterms:W3CDTF">2020-05-15T23:00:11Z</dcterms:modified>
</cp:coreProperties>
</file>