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0352-E4EB-42DB-968E-AD592006CA47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87A7-72FC-4495-946C-439D29C811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27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0352-E4EB-42DB-968E-AD592006CA47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87A7-72FC-4495-946C-439D29C811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2305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0352-E4EB-42DB-968E-AD592006CA47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87A7-72FC-4495-946C-439D29C811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47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0352-E4EB-42DB-968E-AD592006CA47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87A7-72FC-4495-946C-439D29C811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793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0352-E4EB-42DB-968E-AD592006CA47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87A7-72FC-4495-946C-439D29C811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1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0352-E4EB-42DB-968E-AD592006CA47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87A7-72FC-4495-946C-439D29C811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628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0352-E4EB-42DB-968E-AD592006CA47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87A7-72FC-4495-946C-439D29C811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23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0352-E4EB-42DB-968E-AD592006CA47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87A7-72FC-4495-946C-439D29C811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979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0352-E4EB-42DB-968E-AD592006CA47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87A7-72FC-4495-946C-439D29C811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86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0352-E4EB-42DB-968E-AD592006CA47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87A7-72FC-4495-946C-439D29C811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9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0352-E4EB-42DB-968E-AD592006CA47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87A7-72FC-4495-946C-439D29C811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88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0352-E4EB-42DB-968E-AD592006CA47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87A7-72FC-4495-946C-439D29C811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495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35" y="2028618"/>
            <a:ext cx="7007878" cy="700787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196752" y="3923928"/>
            <a:ext cx="4464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/>
              <a:t>Clique aqui e digite o seu texto.</a:t>
            </a:r>
          </a:p>
          <a:p>
            <a:pPr algn="ctr"/>
            <a:r>
              <a:rPr lang="pt-BR" sz="4000" dirty="0"/>
              <a:t>Bom trabalho!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44" y="179512"/>
            <a:ext cx="1844824" cy="67846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38935" y="1232908"/>
            <a:ext cx="655272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b="1" dirty="0"/>
              <a:t>CRIE O SEU TÍTULO</a:t>
            </a:r>
          </a:p>
        </p:txBody>
      </p:sp>
    </p:spTree>
    <p:extLst>
      <p:ext uri="{BB962C8B-B14F-4D97-AF65-F5344CB8AC3E}">
        <p14:creationId xmlns:p14="http://schemas.microsoft.com/office/powerpoint/2010/main" val="21321985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Carmen</dc:creator>
  <cp:lastModifiedBy>Rosa</cp:lastModifiedBy>
  <cp:revision>3</cp:revision>
  <dcterms:created xsi:type="dcterms:W3CDTF">2020-03-19T22:13:24Z</dcterms:created>
  <dcterms:modified xsi:type="dcterms:W3CDTF">2020-03-23T19:14:52Z</dcterms:modified>
</cp:coreProperties>
</file>