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9486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2034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8737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631184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20033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2331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31665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94509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77174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09058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770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45E5C1-2D36-4D4F-9F4B-B1CBD1229458}" type="datetimeFigureOut">
              <a:rPr lang="pt-BR" smtClean="0"/>
              <a:t>15/05/2020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A2AEE-0E0A-4327-A409-7BA62E40879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287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0"/>
          <a:stretch/>
        </p:blipFill>
        <p:spPr>
          <a:xfrm>
            <a:off x="8853054" y="0"/>
            <a:ext cx="290945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0"/>
          <a:stretch/>
        </p:blipFill>
        <p:spPr>
          <a:xfrm>
            <a:off x="-36512" y="-27384"/>
            <a:ext cx="290945" cy="6858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010" y="116632"/>
            <a:ext cx="1635044" cy="60131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96679" y="2132856"/>
            <a:ext cx="376629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Na atividade </a:t>
            </a:r>
            <a:r>
              <a:rPr lang="pt-BR" dirty="0"/>
              <a:t>de hoje, mostraremos como criar uma animação em que um gato segue uma linha preta desenhada na tela. </a:t>
            </a:r>
            <a:endParaRPr lang="pt-BR" dirty="0" smtClean="0"/>
          </a:p>
          <a:p>
            <a:pPr algn="just"/>
            <a:endParaRPr lang="pt-BR" dirty="0" smtClean="0"/>
          </a:p>
          <a:p>
            <a:pPr algn="just"/>
            <a:r>
              <a:rPr lang="pt-BR" dirty="0" smtClean="0"/>
              <a:t>	A partir </a:t>
            </a:r>
            <a:r>
              <a:rPr lang="pt-BR" dirty="0"/>
              <a:t>do momento em que você </a:t>
            </a:r>
            <a:r>
              <a:rPr lang="pt-BR" dirty="0" smtClean="0"/>
              <a:t>clicar </a:t>
            </a:r>
            <a:r>
              <a:rPr lang="pt-BR" dirty="0"/>
              <a:t>em "</a:t>
            </a:r>
            <a:r>
              <a:rPr lang="pt-BR" b="1" dirty="0"/>
              <a:t>quando bandeira verde </a:t>
            </a:r>
            <a:r>
              <a:rPr lang="pt-BR" b="1" dirty="0" smtClean="0"/>
              <a:t>for clicado</a:t>
            </a:r>
            <a:r>
              <a:rPr lang="pt-BR" dirty="0"/>
              <a:t>", o gato vai seguir a linha preta sozinho, sem </a:t>
            </a:r>
            <a:r>
              <a:rPr lang="pt-BR" dirty="0" smtClean="0"/>
              <a:t>que você precise </a:t>
            </a:r>
            <a:r>
              <a:rPr lang="pt-BR" dirty="0"/>
              <a:t>movimentar o mouse para </a:t>
            </a:r>
            <a:r>
              <a:rPr lang="pt-BR" dirty="0" smtClean="0"/>
              <a:t>ele andar. </a:t>
            </a:r>
            <a:endParaRPr lang="pt-BR" dirty="0"/>
          </a:p>
        </p:txBody>
      </p:sp>
      <p:sp>
        <p:nvSpPr>
          <p:cNvPr id="3" name="CaixaDeTexto 2"/>
          <p:cNvSpPr txBox="1"/>
          <p:nvPr/>
        </p:nvSpPr>
        <p:spPr>
          <a:xfrm>
            <a:off x="467544" y="260648"/>
            <a:ext cx="6624736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/>
              <a:t>Atividade de Linguagem de Programação</a:t>
            </a:r>
          </a:p>
          <a:p>
            <a:pPr algn="ctr"/>
            <a:r>
              <a:rPr lang="pt-BR" sz="2500" b="1" dirty="0" smtClean="0"/>
              <a:t>Desafio: Animação Seguindo Uma Linha</a:t>
            </a:r>
            <a:endParaRPr lang="pt-BR" sz="25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0256" y="3255297"/>
            <a:ext cx="4368208" cy="33169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0298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0"/>
          <a:stretch/>
        </p:blipFill>
        <p:spPr>
          <a:xfrm>
            <a:off x="8853054" y="0"/>
            <a:ext cx="290945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0"/>
          <a:stretch/>
        </p:blipFill>
        <p:spPr>
          <a:xfrm>
            <a:off x="-36512" y="-27384"/>
            <a:ext cx="290945" cy="6858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010" y="116632"/>
            <a:ext cx="1635044" cy="60131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670070" y="764704"/>
            <a:ext cx="78488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	Abaixo, estão as </a:t>
            </a:r>
            <a:r>
              <a:rPr lang="pt-BR" dirty="0"/>
              <a:t>duas artes necessárias para a montagem dessa animação. </a:t>
            </a:r>
            <a:r>
              <a:rPr lang="pt-BR" dirty="0" smtClean="0"/>
              <a:t>Utilize </a:t>
            </a:r>
            <a:r>
              <a:rPr lang="pt-BR" dirty="0"/>
              <a:t>a arte da linha como fundo de </a:t>
            </a:r>
            <a:r>
              <a:rPr lang="pt-BR" dirty="0" smtClean="0"/>
              <a:t>palco e </a:t>
            </a:r>
            <a:r>
              <a:rPr lang="pt-BR" dirty="0"/>
              <a:t>a arte do gato </a:t>
            </a:r>
            <a:r>
              <a:rPr lang="pt-BR" dirty="0" smtClean="0"/>
              <a:t>na </a:t>
            </a:r>
            <a:r>
              <a:rPr lang="pt-BR" dirty="0"/>
              <a:t>personagem "</a:t>
            </a:r>
            <a:r>
              <a:rPr lang="pt-BR" dirty="0" err="1"/>
              <a:t>cat</a:t>
            </a:r>
            <a:r>
              <a:rPr lang="pt-BR" dirty="0" smtClean="0"/>
              <a:t>".</a:t>
            </a:r>
          </a:p>
          <a:p>
            <a:pPr algn="just"/>
            <a:endParaRPr lang="pt-BR" dirty="0"/>
          </a:p>
          <a:p>
            <a:pPr algn="just"/>
            <a:r>
              <a:rPr lang="pt-BR" dirty="0" smtClean="0"/>
              <a:t>	O </a:t>
            </a:r>
            <a:r>
              <a:rPr lang="pt-BR" dirty="0"/>
              <a:t>único bloco a ser criado é o do gato. Antes de ver o código, perceba que o traje </a:t>
            </a:r>
            <a:r>
              <a:rPr lang="pt-BR" dirty="0" smtClean="0"/>
              <a:t>desta </a:t>
            </a:r>
            <a:r>
              <a:rPr lang="pt-BR" dirty="0"/>
              <a:t>personagem possui a orelha da esquerda de amarelo, o centro (o nariz) na cor </a:t>
            </a:r>
            <a:r>
              <a:rPr lang="pt-BR" dirty="0" smtClean="0"/>
              <a:t>branca, </a:t>
            </a:r>
            <a:r>
              <a:rPr lang="pt-BR" dirty="0"/>
              <a:t>e a orelha da direita na cor verde. Isso acontece pois o plano é usar o nariz e as orelhas do gato como sensores de cores, para detectar a linha preta que </a:t>
            </a:r>
            <a:r>
              <a:rPr lang="pt-BR" dirty="0" smtClean="0"/>
              <a:t>está </a:t>
            </a:r>
            <a:r>
              <a:rPr lang="pt-BR" dirty="0"/>
              <a:t>no palco. 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401616"/>
            <a:ext cx="4369550" cy="3276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475057" y="6237312"/>
            <a:ext cx="2304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Personagem Gato (</a:t>
            </a:r>
            <a:r>
              <a:rPr lang="pt-BR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</a:t>
            </a:r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CaixaDeTexto 8"/>
          <p:cNvSpPr txBox="1"/>
          <p:nvPr/>
        </p:nvSpPr>
        <p:spPr>
          <a:xfrm>
            <a:off x="1585630" y="3717032"/>
            <a:ext cx="25714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Plano de Fundo</a:t>
            </a:r>
          </a:p>
          <a:p>
            <a:pPr algn="r"/>
            <a:r>
              <a:rPr lang="pt-BR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(linha)</a:t>
            </a:r>
            <a:endParaRPr lang="pt-B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72480">
            <a:off x="940993" y="5401307"/>
            <a:ext cx="13335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100727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0"/>
          <a:stretch/>
        </p:blipFill>
        <p:spPr>
          <a:xfrm>
            <a:off x="8853054" y="0"/>
            <a:ext cx="290945" cy="6858000"/>
          </a:xfrm>
          <a:prstGeom prst="rect">
            <a:avLst/>
          </a:prstGeom>
        </p:spPr>
      </p:pic>
      <p:pic>
        <p:nvPicPr>
          <p:cNvPr id="5" name="Imagem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280"/>
          <a:stretch/>
        </p:blipFill>
        <p:spPr>
          <a:xfrm>
            <a:off x="-36512" y="-27384"/>
            <a:ext cx="290945" cy="6858000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18010" y="116632"/>
            <a:ext cx="1635044" cy="601318"/>
          </a:xfrm>
          <a:prstGeom prst="rect">
            <a:avLst/>
          </a:prstGeom>
        </p:spPr>
      </p:pic>
      <p:sp>
        <p:nvSpPr>
          <p:cNvPr id="2" name="CaixaDeTexto 1"/>
          <p:cNvSpPr txBox="1"/>
          <p:nvPr/>
        </p:nvSpPr>
        <p:spPr>
          <a:xfrm>
            <a:off x="4860032" y="1412776"/>
            <a:ext cx="3888432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 smtClean="0"/>
              <a:t>Neste </a:t>
            </a:r>
            <a:r>
              <a:rPr lang="pt-BR" dirty="0"/>
              <a:t>sentido, baseado no código mostrado </a:t>
            </a:r>
            <a:r>
              <a:rPr lang="pt-BR" dirty="0" smtClean="0"/>
              <a:t>ao lado, </a:t>
            </a:r>
            <a:r>
              <a:rPr lang="pt-BR" dirty="0"/>
              <a:t>o gato terá o seguinte </a:t>
            </a:r>
            <a:r>
              <a:rPr lang="pt-BR" dirty="0" smtClean="0"/>
              <a:t>funcionamento:</a:t>
            </a:r>
          </a:p>
          <a:p>
            <a:pPr algn="just"/>
            <a:endParaRPr lang="pt-BR" dirty="0"/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Se </a:t>
            </a:r>
            <a:r>
              <a:rPr lang="pt-BR" dirty="0"/>
              <a:t>o nariz do gato (da cor </a:t>
            </a:r>
            <a:r>
              <a:rPr lang="pt-BR" dirty="0" smtClean="0"/>
              <a:t>branca), </a:t>
            </a:r>
            <a:r>
              <a:rPr lang="pt-BR" dirty="0"/>
              <a:t>tocar a linha (da cor preta), vá para </a:t>
            </a:r>
            <a:r>
              <a:rPr lang="pt-BR" dirty="0" smtClean="0"/>
              <a:t>frente.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Se </a:t>
            </a:r>
            <a:r>
              <a:rPr lang="pt-BR" dirty="0"/>
              <a:t>a orelha esquerda do gato (da cor amarela), tocar a linha (da cor preta), gire em sentido anti-horário e vá para frente com velocidade </a:t>
            </a:r>
            <a:r>
              <a:rPr lang="pt-BR" dirty="0" smtClean="0"/>
              <a:t>reduzida.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pt-BR" dirty="0" smtClean="0"/>
              <a:t>Se </a:t>
            </a:r>
            <a:r>
              <a:rPr lang="pt-BR" dirty="0"/>
              <a:t>a orelha direita do gato (da cor verde), tocar a linha (da cor preta), gire em sentido horário e vá para frente com velocidade </a:t>
            </a:r>
            <a:r>
              <a:rPr lang="pt-BR" dirty="0" smtClean="0"/>
              <a:t>reduzida.</a:t>
            </a:r>
            <a:endParaRPr lang="pt-BR" dirty="0"/>
          </a:p>
        </p:txBody>
      </p:sp>
      <p:pic>
        <p:nvPicPr>
          <p:cNvPr id="7" name="Imagem 6"/>
          <p:cNvPicPr>
            <a:picLocks noChangeAspect="1"/>
          </p:cNvPicPr>
          <p:nvPr/>
        </p:nvPicPr>
        <p:blipFill rotWithShape="1">
          <a:blip r:embed="rId4">
            <a:clrChange>
              <a:clrFrom>
                <a:srgbClr val="F9F9F9"/>
              </a:clrFrom>
              <a:clrTo>
                <a:srgbClr val="F9F9F9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50" b="3380"/>
          <a:stretch/>
        </p:blipFill>
        <p:spPr>
          <a:xfrm>
            <a:off x="323528" y="44624"/>
            <a:ext cx="4824536" cy="6713984"/>
          </a:xfrm>
          <a:prstGeom prst="rect">
            <a:avLst/>
          </a:prstGeom>
        </p:spPr>
      </p:pic>
      <p:sp>
        <p:nvSpPr>
          <p:cNvPr id="8" name="CaixaDeTexto 7"/>
          <p:cNvSpPr txBox="1"/>
          <p:nvPr/>
        </p:nvSpPr>
        <p:spPr>
          <a:xfrm>
            <a:off x="6228184" y="6165304"/>
            <a:ext cx="2664296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2500" b="1" dirty="0" smtClean="0"/>
              <a:t>Bom Trabalho!</a:t>
            </a:r>
            <a:endParaRPr lang="pt-BR" sz="2500" b="1" dirty="0"/>
          </a:p>
        </p:txBody>
      </p:sp>
    </p:spTree>
    <p:extLst>
      <p:ext uri="{BB962C8B-B14F-4D97-AF65-F5344CB8AC3E}">
        <p14:creationId xmlns:p14="http://schemas.microsoft.com/office/powerpoint/2010/main" val="49411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127</Words>
  <Application>Microsoft Office PowerPoint</Application>
  <PresentationFormat>Apresentação na tela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4" baseType="lpstr"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Carmen</dc:creator>
  <cp:lastModifiedBy>Carmen</cp:lastModifiedBy>
  <cp:revision>4</cp:revision>
  <dcterms:created xsi:type="dcterms:W3CDTF">2020-05-14T12:43:07Z</dcterms:created>
  <dcterms:modified xsi:type="dcterms:W3CDTF">2020-05-15T03:53:34Z</dcterms:modified>
</cp:coreProperties>
</file>